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64" r:id="rId9"/>
  </p:sldIdLst>
  <p:sldSz cx="243205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1086601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2173203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3259804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4346406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5433009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6519609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760621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8692815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E6"/>
          </a:solidFill>
        </a:fill>
      </a:tcStyle>
    </a:wholeTbl>
    <a:band2H>
      <a:tcTxStyle/>
      <a:tcStyle>
        <a:tcBdr/>
        <a:fill>
          <a:solidFill>
            <a:srgbClr val="E7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ED9"/>
          </a:solidFill>
        </a:fill>
      </a:tcStyle>
    </a:wholeTbl>
    <a:band2H>
      <a:tcTxStyle/>
      <a:tcStyle>
        <a:tcBdr/>
        <a:fill>
          <a:solidFill>
            <a:srgbClr val="E8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1CC"/>
          </a:solidFill>
        </a:fill>
      </a:tcStyle>
    </a:wholeTbl>
    <a:band2H>
      <a:tcTxStyle/>
      <a:tcStyle>
        <a:tcBdr/>
        <a:fill>
          <a:solidFill>
            <a:srgbClr val="FB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04" name="Shape 6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Calibri"/>
      </a:defRPr>
    </a:lvl1pPr>
    <a:lvl2pPr indent="228600" latinLnBrk="0">
      <a:defRPr>
        <a:latin typeface="+mn-lt"/>
        <a:ea typeface="+mn-ea"/>
        <a:cs typeface="+mn-cs"/>
        <a:sym typeface="Calibri"/>
      </a:defRPr>
    </a:lvl2pPr>
    <a:lvl3pPr indent="457200" latinLnBrk="0">
      <a:defRPr>
        <a:latin typeface="+mn-lt"/>
        <a:ea typeface="+mn-ea"/>
        <a:cs typeface="+mn-cs"/>
        <a:sym typeface="Calibri"/>
      </a:defRPr>
    </a:lvl3pPr>
    <a:lvl4pPr indent="685800" latinLnBrk="0">
      <a:defRPr>
        <a:latin typeface="+mn-lt"/>
        <a:ea typeface="+mn-ea"/>
        <a:cs typeface="+mn-cs"/>
        <a:sym typeface="Calibri"/>
      </a:defRPr>
    </a:lvl4pPr>
    <a:lvl5pPr indent="914400" latinLnBrk="0">
      <a:defRPr>
        <a:latin typeface="+mn-lt"/>
        <a:ea typeface="+mn-ea"/>
        <a:cs typeface="+mn-cs"/>
        <a:sym typeface="Calibri"/>
      </a:defRPr>
    </a:lvl5pPr>
    <a:lvl6pPr indent="1143000" latinLnBrk="0">
      <a:defRPr>
        <a:latin typeface="+mn-lt"/>
        <a:ea typeface="+mn-ea"/>
        <a:cs typeface="+mn-cs"/>
        <a:sym typeface="Calibri"/>
      </a:defRPr>
    </a:lvl6pPr>
    <a:lvl7pPr indent="1371600" latinLnBrk="0">
      <a:defRPr>
        <a:latin typeface="+mn-lt"/>
        <a:ea typeface="+mn-ea"/>
        <a:cs typeface="+mn-cs"/>
        <a:sym typeface="Calibri"/>
      </a:defRPr>
    </a:lvl7pPr>
    <a:lvl8pPr indent="1600200" latinLnBrk="0">
      <a:defRPr>
        <a:latin typeface="+mn-lt"/>
        <a:ea typeface="+mn-ea"/>
        <a:cs typeface="+mn-cs"/>
        <a:sym typeface="Calibri"/>
      </a:defRPr>
    </a:lvl8pPr>
    <a:lvl9pPr indent="1828800" latinLnBrk="0">
      <a:defRPr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8938" y="685800"/>
            <a:ext cx="6080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1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84237" y="1371600"/>
            <a:ext cx="9753601" cy="11430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3838237" y="1447800"/>
            <a:ext cx="9753601" cy="11430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icture Placeholder 2"/>
          <p:cNvSpPr>
            <a:spLocks noGrp="1"/>
          </p:cNvSpPr>
          <p:nvPr>
            <p:ph type="pic" idx="13"/>
          </p:nvPr>
        </p:nvSpPr>
        <p:spPr>
          <a:xfrm>
            <a:off x="9723438" y="2057400"/>
            <a:ext cx="14600238" cy="975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icture Placeholder 2"/>
          <p:cNvSpPr>
            <a:spLocks noGrp="1"/>
          </p:cNvSpPr>
          <p:nvPr>
            <p:ph type="pic" idx="13"/>
          </p:nvPr>
        </p:nvSpPr>
        <p:spPr>
          <a:xfrm>
            <a:off x="0" y="2286000"/>
            <a:ext cx="14600238" cy="975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icture Placeholder 21"/>
          <p:cNvSpPr>
            <a:spLocks noGrp="1"/>
          </p:cNvSpPr>
          <p:nvPr>
            <p:ph type="pic" sz="half" idx="13"/>
          </p:nvPr>
        </p:nvSpPr>
        <p:spPr>
          <a:xfrm>
            <a:off x="2103437" y="1523999"/>
            <a:ext cx="7315201" cy="108013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874836" y="2740025"/>
            <a:ext cx="6434139" cy="82327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0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994774" y="2740025"/>
            <a:ext cx="6434139" cy="82327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6111052" y="2706895"/>
            <a:ext cx="6434139" cy="823277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icture Placeholder 1"/>
          <p:cNvSpPr>
            <a:spLocks noGrp="1"/>
          </p:cNvSpPr>
          <p:nvPr>
            <p:ph type="pic" sz="half" idx="13"/>
          </p:nvPr>
        </p:nvSpPr>
        <p:spPr>
          <a:xfrm>
            <a:off x="9723438" y="2514600"/>
            <a:ext cx="12954001" cy="7391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3322637" y="3352800"/>
            <a:ext cx="11369600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icture Placeholder 1"/>
          <p:cNvSpPr>
            <a:spLocks noGrp="1"/>
          </p:cNvSpPr>
          <p:nvPr>
            <p:ph type="pic" sz="half" idx="13"/>
          </p:nvPr>
        </p:nvSpPr>
        <p:spPr>
          <a:xfrm>
            <a:off x="10028236" y="3505200"/>
            <a:ext cx="11369600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170238" y="2343150"/>
            <a:ext cx="6553201" cy="90868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4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476039" y="4552950"/>
            <a:ext cx="3657599" cy="66484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655637" y="2968486"/>
            <a:ext cx="10017098" cy="1074751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" name="Picture Placeholder 9"/>
          <p:cNvSpPr>
            <a:spLocks noGrp="1"/>
          </p:cNvSpPr>
          <p:nvPr>
            <p:ph type="pic" sz="half" idx="14"/>
          </p:nvPr>
        </p:nvSpPr>
        <p:spPr>
          <a:xfrm>
            <a:off x="13685838" y="0"/>
            <a:ext cx="10017098" cy="1074751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6962437" y="3638550"/>
            <a:ext cx="3657600" cy="66484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3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1095036" y="3623309"/>
            <a:ext cx="3657600" cy="66484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3127851" y="5143497"/>
            <a:ext cx="4368802" cy="60579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18486437" y="6769097"/>
            <a:ext cx="2438401" cy="44323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3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936431" y="3851792"/>
            <a:ext cx="10416620" cy="59436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1709014" y="3232002"/>
            <a:ext cx="10841702" cy="622443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0" name="Picture Placeholder 1"/>
          <p:cNvSpPr>
            <a:spLocks noGrp="1"/>
          </p:cNvSpPr>
          <p:nvPr>
            <p:ph type="pic" sz="quarter" idx="14"/>
          </p:nvPr>
        </p:nvSpPr>
        <p:spPr>
          <a:xfrm>
            <a:off x="12861059" y="3817789"/>
            <a:ext cx="10130410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652047" y="6172200"/>
            <a:ext cx="8311855" cy="52885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4084637" y="3733800"/>
            <a:ext cx="10717743" cy="68193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icture Placeholder 28"/>
          <p:cNvSpPr>
            <a:spLocks noGrp="1"/>
          </p:cNvSpPr>
          <p:nvPr>
            <p:ph type="pic" sz="half" idx="13"/>
          </p:nvPr>
        </p:nvSpPr>
        <p:spPr>
          <a:xfrm>
            <a:off x="14729048" y="1797474"/>
            <a:ext cx="7338788" cy="1027430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reeform 7"/>
          <p:cNvSpPr/>
          <p:nvPr/>
        </p:nvSpPr>
        <p:spPr>
          <a:xfrm rot="4669891">
            <a:off x="2226649" y="29375785"/>
            <a:ext cx="80973" cy="21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426"/>
                </a:moveTo>
                <a:lnTo>
                  <a:pt x="16502" y="0"/>
                </a:lnTo>
                <a:lnTo>
                  <a:pt x="21600" y="21600"/>
                </a:lnTo>
                <a:lnTo>
                  <a:pt x="0" y="13426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4" name="Picture Placeholder 12"/>
          <p:cNvSpPr>
            <a:spLocks noGrp="1"/>
          </p:cNvSpPr>
          <p:nvPr>
            <p:ph type="pic" idx="13"/>
          </p:nvPr>
        </p:nvSpPr>
        <p:spPr>
          <a:xfrm>
            <a:off x="655636" y="457200"/>
            <a:ext cx="23164801" cy="1263384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icture Placeholder 13"/>
          <p:cNvSpPr>
            <a:spLocks noGrp="1"/>
          </p:cNvSpPr>
          <p:nvPr>
            <p:ph type="pic" idx="13"/>
          </p:nvPr>
        </p:nvSpPr>
        <p:spPr>
          <a:xfrm>
            <a:off x="0" y="1"/>
            <a:ext cx="12168235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5936245" y="2057400"/>
            <a:ext cx="13312193" cy="74442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3"/>
          <p:cNvSpPr>
            <a:spLocks noGrp="1"/>
          </p:cNvSpPr>
          <p:nvPr>
            <p:ph type="pic" idx="13"/>
          </p:nvPr>
        </p:nvSpPr>
        <p:spPr>
          <a:xfrm>
            <a:off x="11171236" y="0"/>
            <a:ext cx="11789545" cy="12649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634215" y="2200380"/>
            <a:ext cx="5651823" cy="564822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46236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885236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6017873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84236" y="3073711"/>
            <a:ext cx="5641873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986565" y="3073711"/>
            <a:ext cx="5641873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1091966" y="3073711"/>
            <a:ext cx="5641872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1476036" y="3352800"/>
            <a:ext cx="6019801" cy="81030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6965508" y="3352800"/>
            <a:ext cx="6019801" cy="81030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2408236" y="1219199"/>
            <a:ext cx="8305801" cy="111800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518687" y="3101898"/>
            <a:ext cx="5919751" cy="4899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1" y="3422830"/>
            <a:ext cx="13228636" cy="73975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3"/>
          <p:cNvSpPr>
            <a:spLocks noGrp="1"/>
          </p:cNvSpPr>
          <p:nvPr>
            <p:ph type="pic" idx="13"/>
          </p:nvPr>
        </p:nvSpPr>
        <p:spPr>
          <a:xfrm>
            <a:off x="0" y="0"/>
            <a:ext cx="24323675" cy="13716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icture Placeholder 13"/>
          <p:cNvSpPr>
            <a:spLocks noGrp="1"/>
          </p:cNvSpPr>
          <p:nvPr>
            <p:ph type="pic" idx="13"/>
          </p:nvPr>
        </p:nvSpPr>
        <p:spPr>
          <a:xfrm>
            <a:off x="12136040" y="3185"/>
            <a:ext cx="12165410" cy="137128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icture Placeholder 13"/>
          <p:cNvSpPr>
            <a:spLocks noGrp="1"/>
          </p:cNvSpPr>
          <p:nvPr>
            <p:ph type="pic" idx="13"/>
          </p:nvPr>
        </p:nvSpPr>
        <p:spPr>
          <a:xfrm>
            <a:off x="0" y="1"/>
            <a:ext cx="12168235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/>
          <p:cNvSpPr>
            <a:spLocks noGrp="1"/>
          </p:cNvSpPr>
          <p:nvPr>
            <p:ph type="pic" idx="13"/>
          </p:nvPr>
        </p:nvSpPr>
        <p:spPr>
          <a:xfrm>
            <a:off x="1058093" y="1066801"/>
            <a:ext cx="11789544" cy="126492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0" y="1"/>
            <a:ext cx="8675648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0" y="7239000"/>
            <a:ext cx="12188825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2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12188825" y="7239000"/>
            <a:ext cx="12188825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-2" y="7086600"/>
            <a:ext cx="12344401" cy="6705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1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12344399" y="-76200"/>
            <a:ext cx="12085639" cy="7162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0" y="0"/>
            <a:ext cx="24353838" cy="8915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0" y="5795962"/>
            <a:ext cx="24349075" cy="792003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10028235" y="-76200"/>
            <a:ext cx="14295440" cy="137895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ตัวแทนรูปภาพ 7"/>
          <p:cNvSpPr>
            <a:spLocks noGrp="1"/>
          </p:cNvSpPr>
          <p:nvPr>
            <p:ph type="pic" idx="13"/>
          </p:nvPr>
        </p:nvSpPr>
        <p:spPr>
          <a:xfrm>
            <a:off x="0" y="0"/>
            <a:ext cx="24323675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ตัวแทนรูปภาพ 14"/>
          <p:cNvSpPr>
            <a:spLocks noGrp="1"/>
          </p:cNvSpPr>
          <p:nvPr>
            <p:ph type="pic" sz="half" idx="13"/>
          </p:nvPr>
        </p:nvSpPr>
        <p:spPr>
          <a:xfrm>
            <a:off x="0" y="2971800"/>
            <a:ext cx="24323675" cy="4724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ตัวแทนรูปภาพ 14"/>
          <p:cNvSpPr>
            <a:spLocks noGrp="1"/>
          </p:cNvSpPr>
          <p:nvPr>
            <p:ph type="pic" idx="13"/>
          </p:nvPr>
        </p:nvSpPr>
        <p:spPr>
          <a:xfrm>
            <a:off x="0" y="2209800"/>
            <a:ext cx="20543838" cy="6705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580436" y="2285999"/>
            <a:ext cx="7848601" cy="784360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6"/>
          <p:cNvSpPr>
            <a:spLocks noGrp="1"/>
          </p:cNvSpPr>
          <p:nvPr>
            <p:ph type="pic" idx="13"/>
          </p:nvPr>
        </p:nvSpPr>
        <p:spPr>
          <a:xfrm>
            <a:off x="-23538" y="838201"/>
            <a:ext cx="12649201" cy="1178954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30163" y="-76200"/>
            <a:ext cx="13152438" cy="1379592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2" y="8001000"/>
            <a:ext cx="24323676" cy="5715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2" y="6019800"/>
            <a:ext cx="24323676" cy="77184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ตัวแทนรูปภาพ 2"/>
          <p:cNvSpPr>
            <a:spLocks noGrp="1"/>
          </p:cNvSpPr>
          <p:nvPr>
            <p:ph type="pic" sz="half" idx="13"/>
          </p:nvPr>
        </p:nvSpPr>
        <p:spPr>
          <a:xfrm>
            <a:off x="14935198" y="0"/>
            <a:ext cx="9418640" cy="9220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0" name="ตัวแทนรูปภาพ 2"/>
          <p:cNvSpPr>
            <a:spLocks noGrp="1"/>
          </p:cNvSpPr>
          <p:nvPr>
            <p:ph type="pic" sz="half" idx="14"/>
          </p:nvPr>
        </p:nvSpPr>
        <p:spPr>
          <a:xfrm>
            <a:off x="5486398" y="0"/>
            <a:ext cx="9418640" cy="9220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634652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4817326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1" name="Picture Placeholder 6"/>
          <p:cNvSpPr>
            <a:spLocks noGrp="1"/>
          </p:cNvSpPr>
          <p:nvPr>
            <p:ph type="pic" idx="16"/>
          </p:nvPr>
        </p:nvSpPr>
        <p:spPr>
          <a:xfrm>
            <a:off x="0" y="0"/>
            <a:ext cx="14452600" cy="97551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229671" y="6945351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818" y="6945351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33250" y="-76200"/>
            <a:ext cx="8096423" cy="70215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6229671" y="-76200"/>
            <a:ext cx="8147979" cy="70215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-9818" y="-76200"/>
            <a:ext cx="8147979" cy="70215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8133251" y="6945351"/>
            <a:ext cx="8096421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229671" y="6858000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818" y="6858000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33251" y="6858000"/>
            <a:ext cx="8096421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6989956"/>
            <a:ext cx="6312674" cy="680224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3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6613214" y="-76200"/>
            <a:ext cx="5608523" cy="13868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0" y="-76200"/>
            <a:ext cx="6312674" cy="66461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-30164" y="0"/>
            <a:ext cx="5638802" cy="1374581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3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5930712" y="0"/>
            <a:ext cx="5621526" cy="13747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4" name="Picture Placeholder 13"/>
          <p:cNvSpPr>
            <a:spLocks noGrp="1"/>
          </p:cNvSpPr>
          <p:nvPr>
            <p:ph type="pic" sz="half" idx="15"/>
          </p:nvPr>
        </p:nvSpPr>
        <p:spPr>
          <a:xfrm>
            <a:off x="11874311" y="0"/>
            <a:ext cx="5621526" cy="13747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308199" y="72390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2" y="72390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6616401" y="7239000"/>
            <a:ext cx="7761249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4"/>
          <p:cNvSpPr>
            <a:spLocks noGrp="1"/>
          </p:cNvSpPr>
          <p:nvPr>
            <p:ph type="pic" idx="13"/>
          </p:nvPr>
        </p:nvSpPr>
        <p:spPr>
          <a:xfrm>
            <a:off x="11674475" y="990600"/>
            <a:ext cx="12649201" cy="1178954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304800"/>
            <a:ext cx="7761249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2" y="70104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12199433" y="6846847"/>
            <a:ext cx="12178217" cy="68691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2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0" y="6846847"/>
            <a:ext cx="12199434" cy="68691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3" name="Picture Placeholder 2"/>
          <p:cNvSpPr>
            <a:spLocks noGrp="1"/>
          </p:cNvSpPr>
          <p:nvPr>
            <p:ph type="pic" sz="half" idx="15"/>
          </p:nvPr>
        </p:nvSpPr>
        <p:spPr>
          <a:xfrm>
            <a:off x="12199938" y="0"/>
            <a:ext cx="12177712" cy="68468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8323376" y="9144000"/>
            <a:ext cx="6054274" cy="4585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8323376" y="-55928"/>
            <a:ext cx="6054274" cy="90475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3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2102711" y="-2595"/>
            <a:ext cx="6002726" cy="45745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4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2102711" y="4755825"/>
            <a:ext cx="6002726" cy="904753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icture Placeholder 13"/>
          <p:cNvSpPr>
            <a:spLocks noGrp="1"/>
          </p:cNvSpPr>
          <p:nvPr>
            <p:ph type="pic" idx="13"/>
          </p:nvPr>
        </p:nvSpPr>
        <p:spPr>
          <a:xfrm>
            <a:off x="-2" y="7239000"/>
            <a:ext cx="24377653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847636" y="3276600"/>
            <a:ext cx="8147979" cy="68691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4864885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966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4585345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1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9726827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966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465620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2937869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129245" y="51054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682977" y="51054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29245" y="23622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3682977" y="23622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8149905" y="105955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3703637" y="105955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5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8149905" y="78523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3703637" y="78523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2255838" y="-1"/>
            <a:ext cx="7903345" cy="847963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1" name="Picture Placeholder 11"/>
          <p:cNvSpPr>
            <a:spLocks noGrp="1"/>
          </p:cNvSpPr>
          <p:nvPr>
            <p:ph type="pic" sz="half" idx="14"/>
          </p:nvPr>
        </p:nvSpPr>
        <p:spPr>
          <a:xfrm>
            <a:off x="14088293" y="5289377"/>
            <a:ext cx="7903344" cy="84796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6032503" y="6095999"/>
            <a:ext cx="7102135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451714" y="6095999"/>
            <a:ext cx="7102134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870923" y="6095999"/>
            <a:ext cx="7102135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652986" y="0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739585" y="-6626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5849030" y="-6626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ture 1"/>
          <p:cNvPicPr>
            <a:picLocks noChangeAspect="1"/>
          </p:cNvPicPr>
          <p:nvPr/>
        </p:nvPicPr>
        <p:blipFill>
          <a:blip r:embed="rId69"/>
          <a:stretch>
            <a:fillRect/>
          </a:stretch>
        </p:blipFill>
        <p:spPr>
          <a:xfrm>
            <a:off x="0" y="0"/>
            <a:ext cx="2432367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16025" y="184149"/>
            <a:ext cx="21888450" cy="3016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6025" y="3200400"/>
            <a:ext cx="2188845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54908" y="12344400"/>
            <a:ext cx="5674784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1086601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2173203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3259804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4346406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5433009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6519609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760621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8692815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roup 2"/>
          <p:cNvGrpSpPr/>
          <p:nvPr/>
        </p:nvGrpSpPr>
        <p:grpSpPr>
          <a:xfrm>
            <a:off x="1125536" y="5867399"/>
            <a:ext cx="8764893" cy="2931381"/>
            <a:chOff x="12700" y="0"/>
            <a:chExt cx="8764891" cy="2931377"/>
          </a:xfrm>
        </p:grpSpPr>
        <p:sp>
          <p:nvSpPr>
            <p:cNvPr id="606" name="Title 20"/>
            <p:cNvSpPr/>
            <p:nvPr/>
          </p:nvSpPr>
          <p:spPr>
            <a:xfrm>
              <a:off x="19451" y="1642615"/>
              <a:ext cx="8758140" cy="1288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21926" tIns="121926" rIns="121926" bIns="121926" numCol="1" anchor="ctr">
              <a:spAutoFit/>
            </a:bodyPr>
            <a:lstStyle/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/>
                  </a:solidFill>
                </a:rPr>
                <a:t>DATA MINING &amp; MACHINE LEARNING</a:t>
              </a:r>
            </a:p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/>
                  </a:solidFill>
                </a:rPr>
                <a:t>SPRING 1 2020 </a:t>
              </a:r>
            </a:p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/>
                  </a:solidFill>
                </a:rPr>
                <a:t>S</a:t>
              </a:r>
              <a:r>
                <a:rPr lang="en-US" b="1" dirty="0">
                  <a:solidFill>
                    <a:schemeClr val="tx1"/>
                  </a:solidFill>
                </a:rPr>
                <a:t>T</a:t>
              </a:r>
              <a:r>
                <a:rPr b="1" dirty="0">
                  <a:solidFill>
                    <a:schemeClr val="tx1"/>
                  </a:solidFill>
                </a:rPr>
                <a:t>. THOMAS UNIVERSITY</a:t>
              </a:r>
            </a:p>
          </p:txBody>
        </p:sp>
        <p:sp>
          <p:nvSpPr>
            <p:cNvPr id="607" name="TextBox 5"/>
            <p:cNvSpPr/>
            <p:nvPr/>
          </p:nvSpPr>
          <p:spPr>
            <a:xfrm>
              <a:off x="12700" y="0"/>
              <a:ext cx="8014048" cy="1415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1" tIns="91421" rIns="91421" bIns="91421" numCol="1" anchor="t">
              <a:spAutoFit/>
            </a:bodyPr>
            <a:lstStyle/>
            <a:p>
              <a: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pPr>
              <a:r>
                <a:rPr dirty="0">
                  <a:solidFill>
                    <a:schemeClr val="accent6"/>
                  </a:solidFill>
                </a:rPr>
                <a:t>Team </a:t>
              </a:r>
              <a:r>
                <a:rPr lang="en-US" dirty="0">
                  <a:solidFill>
                    <a:schemeClr val="accent6"/>
                  </a:solidFill>
                </a:rPr>
                <a:t>Members </a:t>
              </a:r>
            </a:p>
            <a:p>
              <a: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pPr>
              <a:r>
                <a:rPr dirty="0"/>
                <a:t>Nik</a:t>
              </a:r>
              <a:r>
                <a:rPr lang="en-US" dirty="0"/>
                <a:t>k</a:t>
              </a:r>
              <a:r>
                <a:rPr dirty="0"/>
                <a:t>i Sharma &amp; Athena Liao</a:t>
              </a:r>
              <a:r>
                <a:rPr dirty="0">
                  <a:solidFill>
                    <a:schemeClr val="accent6"/>
                  </a:solidFill>
                </a:rPr>
                <a:t>  </a:t>
              </a:r>
            </a:p>
          </p:txBody>
        </p:sp>
      </p:grpSp>
      <p:pic>
        <p:nvPicPr>
          <p:cNvPr id="609" name="Picture Placeholder 3" descr="Picture Placeholder 3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43" t="2911" r="37745"/>
          <a:stretch>
            <a:fillRect/>
          </a:stretch>
        </p:blipFill>
        <p:spPr>
          <a:xfrm>
            <a:off x="11171236" y="0"/>
            <a:ext cx="11789570" cy="12280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6720"/>
                </a:lnTo>
                <a:lnTo>
                  <a:pt x="10359" y="20069"/>
                </a:lnTo>
                <a:lnTo>
                  <a:pt x="21597" y="16753"/>
                </a:lnTo>
                <a:lnTo>
                  <a:pt x="21595" y="14893"/>
                </a:lnTo>
                <a:lnTo>
                  <a:pt x="21600" y="14893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599" y="17606"/>
                </a:moveTo>
                <a:lnTo>
                  <a:pt x="21576" y="17630"/>
                </a:lnTo>
                <a:lnTo>
                  <a:pt x="10295" y="20958"/>
                </a:lnTo>
                <a:lnTo>
                  <a:pt x="0" y="17630"/>
                </a:lnTo>
                <a:lnTo>
                  <a:pt x="0" y="18920"/>
                </a:lnTo>
                <a:lnTo>
                  <a:pt x="8291" y="21600"/>
                </a:lnTo>
                <a:lnTo>
                  <a:pt x="12491" y="21600"/>
                </a:lnTo>
                <a:lnTo>
                  <a:pt x="21576" y="18920"/>
                </a:lnTo>
                <a:lnTo>
                  <a:pt x="21600" y="18894"/>
                </a:lnTo>
                <a:lnTo>
                  <a:pt x="21599" y="17606"/>
                </a:lnTo>
                <a:close/>
              </a:path>
            </a:pathLst>
          </a:custGeom>
        </p:spPr>
      </p:pic>
      <p:grpSp>
        <p:nvGrpSpPr>
          <p:cNvPr id="612" name="Group 6"/>
          <p:cNvGrpSpPr/>
          <p:nvPr/>
        </p:nvGrpSpPr>
        <p:grpSpPr>
          <a:xfrm>
            <a:off x="1132287" y="2197099"/>
            <a:ext cx="7944251" cy="967077"/>
            <a:chOff x="0" y="0"/>
            <a:chExt cx="7944250" cy="967076"/>
          </a:xfrm>
        </p:grpSpPr>
        <p:sp>
          <p:nvSpPr>
            <p:cNvPr id="610" name="Group 7"/>
            <p:cNvSpPr/>
            <p:nvPr/>
          </p:nvSpPr>
          <p:spPr>
            <a:xfrm>
              <a:off x="0" y="967075"/>
              <a:ext cx="794425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6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lang="en-US" dirty="0"/>
                <a:t>PRESENTATION</a:t>
              </a:r>
              <a:endParaRPr dirty="0"/>
            </a:p>
          </p:txBody>
        </p:sp>
        <p:sp>
          <p:nvSpPr>
            <p:cNvPr id="611" name="TextBox 8"/>
            <p:cNvSpPr/>
            <p:nvPr/>
          </p:nvSpPr>
          <p:spPr>
            <a:xfrm>
              <a:off x="0" y="0"/>
              <a:ext cx="7944250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3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t>Fantasy Stock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Picture Placeholder 1" descr="Picture Placeholder 1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8395" r="969" b="30850"/>
          <a:stretch>
            <a:fillRect/>
          </a:stretch>
        </p:blipFill>
        <p:spPr>
          <a:xfrm>
            <a:off x="315143" y="1104424"/>
            <a:ext cx="10987857" cy="1228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04" y="0"/>
                </a:moveTo>
                <a:lnTo>
                  <a:pt x="0" y="3178"/>
                </a:lnTo>
                <a:lnTo>
                  <a:pt x="0" y="4431"/>
                </a:lnTo>
                <a:lnTo>
                  <a:pt x="11204" y="1252"/>
                </a:lnTo>
                <a:lnTo>
                  <a:pt x="21600" y="4484"/>
                </a:lnTo>
                <a:lnTo>
                  <a:pt x="21600" y="3231"/>
                </a:lnTo>
                <a:lnTo>
                  <a:pt x="11204" y="0"/>
                </a:lnTo>
                <a:close/>
                <a:moveTo>
                  <a:pt x="11140" y="2115"/>
                </a:moveTo>
                <a:lnTo>
                  <a:pt x="0" y="527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5367"/>
                </a:lnTo>
                <a:lnTo>
                  <a:pt x="11140" y="2115"/>
                </a:lnTo>
                <a:close/>
              </a:path>
            </a:pathLst>
          </a:custGeom>
        </p:spPr>
      </p:pic>
      <p:grpSp>
        <p:nvGrpSpPr>
          <p:cNvPr id="649" name="Group 2"/>
          <p:cNvGrpSpPr/>
          <p:nvPr/>
        </p:nvGrpSpPr>
        <p:grpSpPr>
          <a:xfrm>
            <a:off x="11734800" y="4797127"/>
            <a:ext cx="12041957" cy="8384555"/>
            <a:chOff x="25500" y="0"/>
            <a:chExt cx="9532191" cy="8384553"/>
          </a:xfrm>
        </p:grpSpPr>
        <p:sp>
          <p:nvSpPr>
            <p:cNvPr id="647" name="Title 20"/>
            <p:cNvSpPr txBox="1"/>
            <p:nvPr/>
          </p:nvSpPr>
          <p:spPr>
            <a:xfrm>
              <a:off x="25500" y="1410340"/>
              <a:ext cx="9260673" cy="69742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21926" tIns="121926" rIns="121926" bIns="121926" numCol="1" anchor="ctr">
              <a:noAutofit/>
            </a:bodyPr>
            <a:lstStyle/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1. You are limited to 2 calls per minute, maximum 300 API calls per day.</a:t>
              </a:r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2. You must make at least 250 successful trades (buy/sell) per day.</a:t>
              </a:r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3. All trading is to be done between 10am-4pm.</a:t>
              </a:r>
              <a:endParaRPr lang="en-US" dirty="0"/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dirty="0"/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sz="2800" b="1" dirty="0">
                  <a:solidFill>
                    <a:srgbClr val="0070C0"/>
                  </a:solidFill>
                </a:rPr>
                <a:t>Input</a:t>
              </a:r>
              <a:r>
                <a:rPr lang="en-US" dirty="0">
                  <a:solidFill>
                    <a:srgbClr val="0070C0"/>
                  </a:solidFill>
                </a:rPr>
                <a:t> </a:t>
              </a:r>
            </a:p>
            <a:p>
              <a:pPr algn="just" defTabSz="457200">
                <a:lnSpc>
                  <a:spcPct val="130000"/>
                </a:lnSpc>
                <a:buSzPct val="100000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n : Number of API calls to do. (Maximum allowed is 300) </a:t>
              </a:r>
            </a:p>
            <a:p>
              <a:pPr algn="just" defTabSz="457200">
                <a:lnSpc>
                  <a:spcPct val="130000"/>
                </a:lnSpc>
                <a:buSzPct val="100000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st_ex : List of stock symbols </a:t>
              </a:r>
            </a:p>
            <a:p>
              <a:pPr marL="240631" indent="-240631" algn="just" defTabSz="457200">
                <a:lnSpc>
                  <a:spcPct val="130000"/>
                </a:lnSpc>
                <a:buSzPct val="100000"/>
                <a:buChar char="-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lang="en-US" dirty="0"/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b="1" dirty="0">
                  <a:solidFill>
                    <a:srgbClr val="0070C0"/>
                  </a:solidFill>
                </a:rPr>
                <a:t>Output</a:t>
              </a:r>
              <a:r>
                <a:rPr lang="en-US" dirty="0"/>
                <a:t> </a:t>
              </a:r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This will check through all the conditions mentioned and buy/sell stocks alternatively for the list of stock symbols.</a:t>
              </a:r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lang="en-US" dirty="0"/>
            </a:p>
          </p:txBody>
        </p:sp>
        <p:sp>
          <p:nvSpPr>
            <p:cNvPr id="648" name="TextBox 4"/>
            <p:cNvSpPr txBox="1"/>
            <p:nvPr/>
          </p:nvSpPr>
          <p:spPr>
            <a:xfrm>
              <a:off x="25500" y="0"/>
              <a:ext cx="9532191" cy="2127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1" tIns="91421" rIns="91421" bIns="91421" numCol="1" anchor="t">
              <a:noAutofit/>
            </a:bodyPr>
            <a:lstStyle>
              <a:lvl1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dirty="0">
                  <a:solidFill>
                    <a:srgbClr val="0070C0"/>
                  </a:solidFill>
                </a:rPr>
                <a:t>This function facilitates the buy/sell of stocks as per the following rules:</a:t>
              </a:r>
              <a:endParaRPr lang="en-US" dirty="0">
                <a:solidFill>
                  <a:srgbClr val="0070C0"/>
                </a:solidFill>
              </a:endParaRPr>
            </a:p>
            <a:p>
              <a:endParaRPr lang="en-US" dirty="0"/>
            </a:p>
            <a:p>
              <a:endParaRPr dirty="0"/>
            </a:p>
          </p:txBody>
        </p:sp>
      </p:grpSp>
      <p:grpSp>
        <p:nvGrpSpPr>
          <p:cNvPr id="652" name="Group 5"/>
          <p:cNvGrpSpPr/>
          <p:nvPr/>
        </p:nvGrpSpPr>
        <p:grpSpPr>
          <a:xfrm>
            <a:off x="11734800" y="2743199"/>
            <a:ext cx="10504889" cy="2200869"/>
            <a:chOff x="0" y="0"/>
            <a:chExt cx="7945339" cy="2200867"/>
          </a:xfrm>
        </p:grpSpPr>
        <p:sp>
          <p:nvSpPr>
            <p:cNvPr id="650" name="Group 6"/>
            <p:cNvSpPr/>
            <p:nvPr/>
          </p:nvSpPr>
          <p:spPr>
            <a:xfrm>
              <a:off x="0" y="954375"/>
              <a:ext cx="7944250" cy="124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6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endParaRPr dirty="0"/>
            </a:p>
          </p:txBody>
        </p:sp>
        <p:sp>
          <p:nvSpPr>
            <p:cNvPr id="651" name="TextBox 7"/>
            <p:cNvSpPr/>
            <p:nvPr/>
          </p:nvSpPr>
          <p:spPr>
            <a:xfrm>
              <a:off x="1088" y="0"/>
              <a:ext cx="7944251" cy="124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3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dirty="0">
                  <a:solidFill>
                    <a:schemeClr val="accent4"/>
                  </a:solidFill>
                </a:rPr>
                <a:t>Function</a:t>
              </a:r>
              <a:r>
                <a:rPr lang="en-US" dirty="0">
                  <a:solidFill>
                    <a:schemeClr val="accent4"/>
                  </a:solidFill>
                </a:rPr>
                <a:t> Description</a:t>
              </a:r>
              <a:endParaRPr dirty="0"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roup 6"/>
          <p:cNvSpPr/>
          <p:nvPr/>
        </p:nvSpPr>
        <p:spPr>
          <a:xfrm>
            <a:off x="13572060" y="2730622"/>
            <a:ext cx="8558127" cy="1415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/>
          <a:p>
            <a: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pPr>
            <a:r>
              <a:rPr dirty="0">
                <a:solidFill>
                  <a:schemeClr val="accent6"/>
                </a:solidFill>
              </a:rPr>
              <a:t>the Packages </a:t>
            </a:r>
            <a:r>
              <a:rPr dirty="0">
                <a:solidFill>
                  <a:schemeClr val="accent1"/>
                </a:solidFill>
              </a:rPr>
              <a:t>used in </a:t>
            </a:r>
            <a:r>
              <a:rPr lang="en-US" dirty="0">
                <a:solidFill>
                  <a:schemeClr val="accent1"/>
                </a:solidFill>
              </a:rPr>
              <a:t>the</a:t>
            </a:r>
            <a:r>
              <a:rPr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script</a:t>
            </a:r>
          </a:p>
          <a:p>
            <a: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pPr>
            <a:endParaRPr dirty="0">
              <a:solidFill>
                <a:schemeClr val="accent1"/>
              </a:solidFill>
            </a:endParaRPr>
          </a:p>
        </p:txBody>
      </p:sp>
      <p:pic>
        <p:nvPicPr>
          <p:cNvPr id="615" name="Picture 8" descr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620" y="3429000"/>
            <a:ext cx="11075418" cy="9296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Picture Placeholder 5" descr="Picture Placeholder 5"/>
          <p:cNvPicPr>
            <a:picLocks noChangeAspect="1"/>
          </p:cNvPicPr>
          <p:nvPr/>
        </p:nvPicPr>
        <p:blipFill>
          <a:blip r:embed="rId4"/>
          <a:srcRect l="708" r="708"/>
          <a:stretch>
            <a:fillRect/>
          </a:stretch>
        </p:blipFill>
        <p:spPr>
          <a:xfrm>
            <a:off x="1936431" y="3851792"/>
            <a:ext cx="10416620" cy="5943601"/>
          </a:xfrm>
          <a:prstGeom prst="rect">
            <a:avLst/>
          </a:prstGeom>
          <a:ln w="12700">
            <a:miter lim="400000"/>
          </a:ln>
        </p:spPr>
      </p:pic>
      <p:sp>
        <p:nvSpPr>
          <p:cNvPr id="617" name="TextBox 14"/>
          <p:cNvSpPr txBox="1"/>
          <p:nvPr/>
        </p:nvSpPr>
        <p:spPr>
          <a:xfrm>
            <a:off x="14353080" y="4637842"/>
            <a:ext cx="8705344" cy="587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rPr dirty="0"/>
              <a:t>rjson</a:t>
            </a:r>
          </a:p>
        </p:txBody>
      </p:sp>
      <p:grpSp>
        <p:nvGrpSpPr>
          <p:cNvPr id="620" name="กลุ่ม 35"/>
          <p:cNvGrpSpPr/>
          <p:nvPr/>
        </p:nvGrpSpPr>
        <p:grpSpPr>
          <a:xfrm>
            <a:off x="13383053" y="4467024"/>
            <a:ext cx="927305" cy="927305"/>
            <a:chOff x="0" y="0"/>
            <a:chExt cx="927304" cy="927304"/>
          </a:xfrm>
        </p:grpSpPr>
        <p:sp>
          <p:nvSpPr>
            <p:cNvPr id="618" name="วงรี 3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4AA4B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Freeform 33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1" name="TextBox 18"/>
          <p:cNvSpPr txBox="1"/>
          <p:nvPr/>
        </p:nvSpPr>
        <p:spPr>
          <a:xfrm>
            <a:off x="14351743" y="6159789"/>
            <a:ext cx="8708018" cy="587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jsonlite</a:t>
            </a:r>
          </a:p>
        </p:txBody>
      </p:sp>
      <p:grpSp>
        <p:nvGrpSpPr>
          <p:cNvPr id="624" name="กลุ่ม 45"/>
          <p:cNvGrpSpPr/>
          <p:nvPr/>
        </p:nvGrpSpPr>
        <p:grpSpPr>
          <a:xfrm>
            <a:off x="13380515" y="5989997"/>
            <a:ext cx="927305" cy="927305"/>
            <a:chOff x="0" y="0"/>
            <a:chExt cx="927304" cy="927304"/>
          </a:xfrm>
        </p:grpSpPr>
        <p:sp>
          <p:nvSpPr>
            <p:cNvPr id="622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5" name="TextBox 22"/>
          <p:cNvSpPr txBox="1"/>
          <p:nvPr/>
        </p:nvSpPr>
        <p:spPr>
          <a:xfrm>
            <a:off x="14344378" y="7681737"/>
            <a:ext cx="8722748" cy="587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rCurl</a:t>
            </a:r>
          </a:p>
        </p:txBody>
      </p:sp>
      <p:grpSp>
        <p:nvGrpSpPr>
          <p:cNvPr id="628" name="กลุ่ม 45"/>
          <p:cNvGrpSpPr/>
          <p:nvPr/>
        </p:nvGrpSpPr>
        <p:grpSpPr>
          <a:xfrm>
            <a:off x="13378349" y="7513997"/>
            <a:ext cx="927305" cy="927305"/>
            <a:chOff x="0" y="0"/>
            <a:chExt cx="927304" cy="927304"/>
          </a:xfrm>
        </p:grpSpPr>
        <p:sp>
          <p:nvSpPr>
            <p:cNvPr id="626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2A2B6"/>
                  </a:solidFill>
                </a:defRPr>
              </a:pPr>
              <a:endParaRPr/>
            </a:p>
          </p:txBody>
        </p:sp>
        <p:sp>
          <p:nvSpPr>
            <p:cNvPr id="627" name="Freeform 25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9" name="TextBox 22"/>
          <p:cNvSpPr txBox="1"/>
          <p:nvPr/>
        </p:nvSpPr>
        <p:spPr>
          <a:xfrm>
            <a:off x="14344378" y="9203684"/>
            <a:ext cx="8722748" cy="587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lubridate</a:t>
            </a:r>
          </a:p>
        </p:txBody>
      </p:sp>
      <p:grpSp>
        <p:nvGrpSpPr>
          <p:cNvPr id="632" name="กลุ่ม 45"/>
          <p:cNvGrpSpPr/>
          <p:nvPr/>
        </p:nvGrpSpPr>
        <p:grpSpPr>
          <a:xfrm>
            <a:off x="13378349" y="9036971"/>
            <a:ext cx="927305" cy="927305"/>
            <a:chOff x="0" y="0"/>
            <a:chExt cx="927304" cy="927304"/>
          </a:xfrm>
        </p:grpSpPr>
        <p:sp>
          <p:nvSpPr>
            <p:cNvPr id="630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Freeform 25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35" name="กลุ่ม 45"/>
          <p:cNvGrpSpPr/>
          <p:nvPr/>
        </p:nvGrpSpPr>
        <p:grpSpPr>
          <a:xfrm>
            <a:off x="13383053" y="4467024"/>
            <a:ext cx="927305" cy="927305"/>
            <a:chOff x="0" y="0"/>
            <a:chExt cx="927304" cy="927304"/>
          </a:xfrm>
        </p:grpSpPr>
        <p:sp>
          <p:nvSpPr>
            <p:cNvPr id="633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38" name="กลุ่ม 45"/>
          <p:cNvGrpSpPr/>
          <p:nvPr/>
        </p:nvGrpSpPr>
        <p:grpSpPr>
          <a:xfrm>
            <a:off x="13383053" y="5989997"/>
            <a:ext cx="927305" cy="927305"/>
            <a:chOff x="0" y="0"/>
            <a:chExt cx="927304" cy="927304"/>
          </a:xfrm>
        </p:grpSpPr>
        <p:sp>
          <p:nvSpPr>
            <p:cNvPr id="636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41" name="กลุ่ม 45"/>
          <p:cNvGrpSpPr/>
          <p:nvPr/>
        </p:nvGrpSpPr>
        <p:grpSpPr>
          <a:xfrm>
            <a:off x="13383053" y="7513997"/>
            <a:ext cx="927305" cy="927305"/>
            <a:chOff x="0" y="0"/>
            <a:chExt cx="927304" cy="927304"/>
          </a:xfrm>
        </p:grpSpPr>
        <p:sp>
          <p:nvSpPr>
            <p:cNvPr id="639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44" name="กลุ่ม 45"/>
          <p:cNvGrpSpPr/>
          <p:nvPr/>
        </p:nvGrpSpPr>
        <p:grpSpPr>
          <a:xfrm>
            <a:off x="13383053" y="9036971"/>
            <a:ext cx="927305" cy="927305"/>
            <a:chOff x="0" y="0"/>
            <a:chExt cx="927304" cy="927304"/>
          </a:xfrm>
        </p:grpSpPr>
        <p:sp>
          <p:nvSpPr>
            <p:cNvPr id="642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028066-4D5A-4B53-B853-FCC05C2C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400" y="4935891"/>
            <a:ext cx="13733585" cy="31178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35A31B-68CE-4457-BA94-1665C32D1837}"/>
              </a:ext>
            </a:extLst>
          </p:cNvPr>
          <p:cNvSpPr txBox="1"/>
          <p:nvPr/>
        </p:nvSpPr>
        <p:spPr>
          <a:xfrm>
            <a:off x="1828799" y="1582616"/>
            <a:ext cx="19307908" cy="11079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1: </a:t>
            </a:r>
            <a:r>
              <a:rPr lang="en-US" sz="5400" dirty="0">
                <a:solidFill>
                  <a:schemeClr val="tx1"/>
                </a:solidFill>
              </a:rPr>
              <a:t>All trading is to be done between 10am-4pm.</a:t>
            </a:r>
            <a:endParaRPr kumimoji="0" lang="en-US" sz="5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757122-5032-4E6D-A0E2-98D9746D6084}"/>
              </a:ext>
            </a:extLst>
          </p:cNvPr>
          <p:cNvSpPr txBox="1"/>
          <p:nvPr/>
        </p:nvSpPr>
        <p:spPr>
          <a:xfrm>
            <a:off x="15333785" y="4983259"/>
            <a:ext cx="8409240" cy="2523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6000" b="1" dirty="0"/>
              <a:t>n : </a:t>
            </a:r>
            <a:r>
              <a:rPr lang="en-US" sz="4000" dirty="0">
                <a:solidFill>
                  <a:schemeClr val="tx1"/>
                </a:solidFill>
              </a:rPr>
              <a:t>Number of API calls to do.     	(Maximum allowed is 300)</a:t>
            </a:r>
          </a:p>
          <a:p>
            <a:endParaRPr lang="en-US" sz="5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2650350-A42B-4ABF-AC32-7FEC800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76" y="4809413"/>
            <a:ext cx="21512649" cy="76641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36BE8B-D424-4A88-B5FE-7DC552BD110F}"/>
              </a:ext>
            </a:extLst>
          </p:cNvPr>
          <p:cNvSpPr/>
          <p:nvPr/>
        </p:nvSpPr>
        <p:spPr>
          <a:xfrm>
            <a:off x="410676" y="948106"/>
            <a:ext cx="23499147" cy="349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2:</a:t>
            </a:r>
            <a:r>
              <a:rPr lang="en-US" sz="88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5400" dirty="0"/>
              <a:t>You must make at least 250 successful trades (buy/sell) per day</a:t>
            </a:r>
          </a:p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3: </a:t>
            </a:r>
            <a:r>
              <a:rPr lang="en-US" sz="5400" dirty="0"/>
              <a:t>You are limited to 2 calls per minute, maximum 300 API calls per day.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0B04D2-E498-4ACF-A5B2-905CB7AE7F6E}"/>
              </a:ext>
            </a:extLst>
          </p:cNvPr>
          <p:cNvSpPr/>
          <p:nvPr/>
        </p:nvSpPr>
        <p:spPr>
          <a:xfrm>
            <a:off x="17310603" y="5411364"/>
            <a:ext cx="88444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st_ex : List of stock symbols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4EB54-2D54-43DE-ADF9-F1A93AF49DF6}"/>
              </a:ext>
            </a:extLst>
          </p:cNvPr>
          <p:cNvSpPr/>
          <p:nvPr/>
        </p:nvSpPr>
        <p:spPr>
          <a:xfrm>
            <a:off x="862076" y="6858000"/>
            <a:ext cx="8844444" cy="422031"/>
          </a:xfrm>
          <a:prstGeom prst="rect">
            <a:avLst/>
          </a:prstGeom>
          <a:noFill/>
          <a:ln w="5715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51B0C4-B8F3-4A5B-B2DB-F97C92B2EB55}"/>
              </a:ext>
            </a:extLst>
          </p:cNvPr>
          <p:cNvSpPr/>
          <p:nvPr/>
        </p:nvSpPr>
        <p:spPr>
          <a:xfrm>
            <a:off x="1243076" y="8430469"/>
            <a:ext cx="8844444" cy="422031"/>
          </a:xfrm>
          <a:prstGeom prst="rect">
            <a:avLst/>
          </a:prstGeom>
          <a:noFill/>
          <a:ln w="5715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B9D805-9F47-422B-ADE7-1FE65EA0B09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468786" y="6844312"/>
            <a:ext cx="5818188" cy="21372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74AB794-9579-4104-BD6F-5620EB2D7888}"/>
              </a:ext>
            </a:extLst>
          </p:cNvPr>
          <p:cNvSpPr/>
          <p:nvPr/>
        </p:nvSpPr>
        <p:spPr>
          <a:xfrm>
            <a:off x="21269824" y="7577333"/>
            <a:ext cx="2017149" cy="1296039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28A733-C401-42A6-9370-50C8DF4E4CD7}"/>
              </a:ext>
            </a:extLst>
          </p:cNvPr>
          <p:cNvSpPr/>
          <p:nvPr/>
        </p:nvSpPr>
        <p:spPr>
          <a:xfrm>
            <a:off x="17468786" y="10773346"/>
            <a:ext cx="69633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represents the actual time in </a:t>
            </a:r>
          </a:p>
          <a:p>
            <a:r>
              <a:rPr lang="en-US" sz="3600" dirty="0">
                <a:solidFill>
                  <a:srgbClr val="FF0000"/>
                </a:solidFill>
              </a:rPr>
              <a:t>seconds elapsed between assigning and differencing </a:t>
            </a:r>
            <a:r>
              <a:rPr lang="en-US" sz="3600" dirty="0" err="1">
                <a:solidFill>
                  <a:srgbClr val="FF0000"/>
                </a:solidFill>
              </a:rPr>
              <a:t>proc.time</a:t>
            </a:r>
            <a:r>
              <a:rPr lang="en-US" sz="3600" dirty="0">
                <a:solidFill>
                  <a:srgbClr val="FF000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3266862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TextBox 4"/>
          <p:cNvSpPr txBox="1"/>
          <p:nvPr/>
        </p:nvSpPr>
        <p:spPr>
          <a:xfrm>
            <a:off x="1339009" y="1870313"/>
            <a:ext cx="18111041" cy="13385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91421" tIns="91421" rIns="91421" bIns="91421" numCol="1" anchor="t">
            <a:noAutofit/>
          </a:bodyPr>
          <a:lstStyle>
            <a:lvl1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</a:lstStyle>
          <a:p>
            <a:r>
              <a:rPr dirty="0"/>
              <a:t>This function facilitates the buy/sell of stocks as per the following rules:</a:t>
            </a:r>
            <a:endParaRPr lang="en-US" dirty="0"/>
          </a:p>
          <a:p>
            <a:r>
              <a:rPr lang="en-US" sz="3200" dirty="0">
                <a:solidFill>
                  <a:srgbClr val="FF0000"/>
                </a:solidFill>
              </a:rPr>
              <a:t> At least 250 successful trades (buy/sell) per day.</a:t>
            </a:r>
            <a:endParaRPr sz="32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7FF27-B58B-4675-B3B1-114D7D5F4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15" y="3769785"/>
            <a:ext cx="22291956" cy="7622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AAB374-97C3-4225-9A42-93A8C307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2133600"/>
            <a:ext cx="20859750" cy="102203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9F17AF-9EA2-4E5D-9F8D-F4A58CDB6652}"/>
              </a:ext>
            </a:extLst>
          </p:cNvPr>
          <p:cNvSpPr/>
          <p:nvPr/>
        </p:nvSpPr>
        <p:spPr>
          <a:xfrm>
            <a:off x="1885950" y="2438400"/>
            <a:ext cx="14058900" cy="1028700"/>
          </a:xfrm>
          <a:prstGeom prst="rect">
            <a:avLst/>
          </a:prstGeom>
          <a:noFill/>
          <a:ln w="28575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5354E0-ABC7-4311-AE51-5E970CE5BF70}"/>
              </a:ext>
            </a:extLst>
          </p:cNvPr>
          <p:cNvSpPr/>
          <p:nvPr/>
        </p:nvSpPr>
        <p:spPr>
          <a:xfrm>
            <a:off x="838200" y="11087100"/>
            <a:ext cx="14058900" cy="1028700"/>
          </a:xfrm>
          <a:prstGeom prst="rect">
            <a:avLst/>
          </a:prstGeom>
          <a:noFill/>
          <a:ln w="28575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629B41-E2EF-42FC-92B4-7F84599FAE77}"/>
              </a:ext>
            </a:extLst>
          </p:cNvPr>
          <p:cNvSpPr/>
          <p:nvPr/>
        </p:nvSpPr>
        <p:spPr>
          <a:xfrm>
            <a:off x="16853403" y="2952750"/>
            <a:ext cx="88444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Else loop if exceeds maximum limit of API calls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63236E-A76E-4237-B207-28D078EB2225}"/>
              </a:ext>
            </a:extLst>
          </p:cNvPr>
          <p:cNvSpPr txBox="1"/>
          <p:nvPr/>
        </p:nvSpPr>
        <p:spPr>
          <a:xfrm>
            <a:off x="1090245" y="5205046"/>
            <a:ext cx="20486077" cy="12464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7500" b="1" dirty="0">
                <a:solidFill>
                  <a:schemeClr val="accent4"/>
                </a:solidFill>
                <a:latin typeface="Lato Black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1764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การออกแบบที่กำหนดเอง">
  <a:themeElements>
    <a:clrScheme name="การออกแบบที่กำหนดเอง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การออกแบบที่กำหนดเอง">
  <a:themeElements>
    <a:clrScheme name="การออกแบบที่กำหนดเอง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266</Words>
  <Application>Microsoft Office PowerPoint</Application>
  <PresentationFormat>Custom</PresentationFormat>
  <Paragraphs>35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Lato Black</vt:lpstr>
      <vt:lpstr>Lato Regular</vt:lpstr>
      <vt:lpstr>การออกแบบที่กำหนดเอง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Nikki</dc:creator>
  <cp:lastModifiedBy>Nikki</cp:lastModifiedBy>
  <cp:revision>10</cp:revision>
  <dcterms:modified xsi:type="dcterms:W3CDTF">2020-02-24T06:25:06Z</dcterms:modified>
</cp:coreProperties>
</file>